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F6B377-9E32-4259-9AB7-9290E011E5F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957E6A-8A15-43A2-A18F-5A127E94F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Единый ДЕНЬ Дорожной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5114778" cy="1101248"/>
          </a:xfrm>
        </p:spPr>
        <p:txBody>
          <a:bodyPr/>
          <a:lstStyle/>
          <a:p>
            <a:r>
              <a:rPr lang="ru-RU" dirty="0" smtClean="0"/>
              <a:t>Классный руководитель </a:t>
            </a:r>
          </a:p>
          <a:p>
            <a:r>
              <a:rPr lang="ru-RU" dirty="0" smtClean="0"/>
              <a:t>Степанова Мария Евгеньевна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214422"/>
            <a:ext cx="2000264" cy="4000528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«А»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4400" dirty="0">
                <a:solidFill>
                  <a:schemeClr val="tx2"/>
                </a:solidFill>
              </a:rPr>
              <a:t>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3702" y="0"/>
            <a:ext cx="2500298" cy="6858000"/>
          </a:xfrm>
        </p:spPr>
        <p:txBody>
          <a:bodyPr/>
          <a:lstStyle/>
          <a:p>
            <a:pPr algn="ctr"/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л</a:t>
            </a:r>
            <a:br>
              <a:rPr lang="ru-RU" dirty="0" smtClean="0"/>
            </a:b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3071802" cy="12144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Представление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книги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«Умный светофор»»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122\Downloads\P60929-135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26"/>
            <a:ext cx="7369866" cy="545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3702" y="0"/>
            <a:ext cx="2500298" cy="6858000"/>
          </a:xfrm>
        </p:spPr>
        <p:txBody>
          <a:bodyPr/>
          <a:lstStyle/>
          <a:p>
            <a:pPr algn="ctr"/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л</a:t>
            </a:r>
            <a:br>
              <a:rPr lang="ru-RU" dirty="0" smtClean="0"/>
            </a:b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5058"/>
            <a:ext cx="2714612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Обобщение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122\Downloads\P60929-135942-01.jpg"/>
          <p:cNvPicPr>
            <a:picLocks noChangeAspect="1" noChangeArrowheads="1"/>
          </p:cNvPicPr>
          <p:nvPr/>
        </p:nvPicPr>
        <p:blipFill>
          <a:blip r:embed="rId2"/>
          <a:srcRect l="30468"/>
          <a:stretch>
            <a:fillRect/>
          </a:stretch>
        </p:blipFill>
        <p:spPr bwMode="auto">
          <a:xfrm>
            <a:off x="0" y="0"/>
            <a:ext cx="700089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1142984"/>
            <a:ext cx="2143140" cy="4500570"/>
          </a:xfrm>
        </p:spPr>
        <p:txBody>
          <a:bodyPr/>
          <a:lstStyle/>
          <a:p>
            <a:pPr algn="ctr"/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русского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языка</a:t>
            </a:r>
            <a:endParaRPr lang="ru-RU" dirty="0"/>
          </a:p>
        </p:txBody>
      </p:sp>
      <p:pic>
        <p:nvPicPr>
          <p:cNvPr id="5122" name="Picture 2" descr="C:\Users\122\Downloads\P60929-094234-01.jpg"/>
          <p:cNvPicPr>
            <a:picLocks noChangeAspect="1" noChangeArrowheads="1"/>
          </p:cNvPicPr>
          <p:nvPr/>
        </p:nvPicPr>
        <p:blipFill>
          <a:blip r:embed="rId2"/>
          <a:srcRect l="7812" r="3906"/>
          <a:stretch>
            <a:fillRect/>
          </a:stretch>
        </p:blipFill>
        <p:spPr bwMode="auto">
          <a:xfrm>
            <a:off x="0" y="0"/>
            <a:ext cx="7143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214290"/>
            <a:ext cx="2143140" cy="6429396"/>
          </a:xfrm>
        </p:spPr>
        <p:txBody>
          <a:bodyPr/>
          <a:lstStyle/>
          <a:p>
            <a:pPr algn="ctr"/>
            <a:r>
              <a:rPr lang="ru-RU" dirty="0" smtClean="0"/>
              <a:t>Ф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err="1" smtClean="0"/>
              <a:t>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</a:t>
            </a:r>
            <a:br>
              <a:rPr lang="ru-RU" dirty="0" smtClean="0"/>
            </a:br>
            <a:r>
              <a:rPr lang="ru-RU" dirty="0" smtClean="0"/>
              <a:t>т</a:t>
            </a:r>
            <a:br>
              <a:rPr lang="ru-RU" dirty="0" smtClean="0"/>
            </a:br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2050" name="Picture 2" descr="C:\Users\122\Downloads\P60929-103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21520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48" y="642918"/>
            <a:ext cx="1285852" cy="5500702"/>
          </a:xfrm>
        </p:spPr>
        <p:txBody>
          <a:bodyPr/>
          <a:lstStyle/>
          <a:p>
            <a:pPr algn="ctr"/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м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3074" name="Picture 2" descr="C:\Users\122\Downloads\P60929-120107-01.jpg"/>
          <p:cNvPicPr>
            <a:picLocks noChangeAspect="1" noChangeArrowheads="1"/>
          </p:cNvPicPr>
          <p:nvPr/>
        </p:nvPicPr>
        <p:blipFill>
          <a:blip r:embed="rId2"/>
          <a:srcRect l="9375" r="3906"/>
          <a:stretch>
            <a:fillRect/>
          </a:stretch>
        </p:blipFill>
        <p:spPr bwMode="auto">
          <a:xfrm>
            <a:off x="0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214290"/>
            <a:ext cx="2143140" cy="6643710"/>
          </a:xfrm>
        </p:spPr>
        <p:txBody>
          <a:bodyPr/>
          <a:lstStyle/>
          <a:p>
            <a:pPr algn="ctr"/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sz="4000" dirty="0" smtClean="0"/>
              <a:t>м</a:t>
            </a:r>
            <a:br>
              <a:rPr lang="ru-RU" sz="4000" dirty="0" smtClean="0"/>
            </a:br>
            <a:r>
              <a:rPr lang="ru-RU" sz="4000" dirty="0" smtClean="0"/>
              <a:t>а</a:t>
            </a:r>
            <a:br>
              <a:rPr lang="ru-RU" sz="4000" dirty="0" smtClean="0"/>
            </a:br>
            <a:r>
              <a:rPr lang="ru-RU" sz="4000" dirty="0" smtClean="0"/>
              <a:t>т</a:t>
            </a:r>
            <a:br>
              <a:rPr lang="ru-RU" sz="4000" dirty="0" smtClean="0"/>
            </a:br>
            <a:r>
              <a:rPr lang="ru-RU" sz="4000" dirty="0" smtClean="0"/>
              <a:t>е</a:t>
            </a:r>
            <a:br>
              <a:rPr lang="ru-RU" sz="4000" dirty="0" smtClean="0"/>
            </a:br>
            <a:r>
              <a:rPr lang="ru-RU" sz="4000" dirty="0" smtClean="0"/>
              <a:t>м</a:t>
            </a:r>
            <a:br>
              <a:rPr lang="ru-RU" sz="4000" dirty="0" smtClean="0"/>
            </a:br>
            <a:r>
              <a:rPr lang="ru-RU" sz="4000" dirty="0" smtClean="0"/>
              <a:t>а</a:t>
            </a:r>
            <a:br>
              <a:rPr lang="ru-RU" sz="4000" dirty="0" smtClean="0"/>
            </a:br>
            <a:r>
              <a:rPr lang="ru-RU" sz="4000" dirty="0" smtClean="0"/>
              <a:t>т</a:t>
            </a:r>
            <a:br>
              <a:rPr lang="ru-RU" sz="4000" dirty="0" smtClean="0"/>
            </a:br>
            <a:r>
              <a:rPr lang="ru-RU" sz="4000" dirty="0" smtClean="0"/>
              <a:t>и</a:t>
            </a:r>
            <a:br>
              <a:rPr lang="ru-RU" sz="4000" dirty="0" smtClean="0"/>
            </a:br>
            <a:r>
              <a:rPr lang="ru-RU" sz="4000" dirty="0" smtClean="0"/>
              <a:t>к</a:t>
            </a:r>
            <a:br>
              <a:rPr lang="ru-RU" sz="4000" dirty="0" smtClean="0"/>
            </a:br>
            <a:r>
              <a:rPr lang="ru-RU" sz="4000" dirty="0" smtClean="0"/>
              <a:t>и</a:t>
            </a:r>
            <a:endParaRPr lang="ru-RU" sz="4000" dirty="0"/>
          </a:p>
        </p:txBody>
      </p:sp>
      <p:pic>
        <p:nvPicPr>
          <p:cNvPr id="3" name="Picture 2" descr="C:\Users\122\Downloads\P60929-100926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43626"/>
            <a:ext cx="6858016" cy="681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642918"/>
            <a:ext cx="2143140" cy="5500702"/>
          </a:xfrm>
        </p:spPr>
        <p:txBody>
          <a:bodyPr/>
          <a:lstStyle/>
          <a:p>
            <a:pPr algn="ctr"/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м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6146" name="Picture 2" descr="C:\Users\122\Downloads\P60929-130101-01.jpg"/>
          <p:cNvPicPr>
            <a:picLocks noChangeAspect="1" noChangeArrowheads="1"/>
          </p:cNvPicPr>
          <p:nvPr/>
        </p:nvPicPr>
        <p:blipFill>
          <a:blip r:embed="rId2"/>
          <a:srcRect l="14062" r="7031"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142852"/>
            <a:ext cx="2143140" cy="6715148"/>
          </a:xfrm>
        </p:spPr>
        <p:txBody>
          <a:bodyPr/>
          <a:lstStyle/>
          <a:p>
            <a:pPr algn="ctr"/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sz="4000" dirty="0" smtClean="0"/>
              <a:t>Т</a:t>
            </a:r>
            <a:br>
              <a:rPr lang="ru-RU" sz="4000" dirty="0" smtClean="0"/>
            </a:br>
            <a:r>
              <a:rPr lang="ru-RU" sz="4000" dirty="0" smtClean="0"/>
              <a:t>е</a:t>
            </a:r>
            <a:br>
              <a:rPr lang="ru-RU" sz="4000" dirty="0" smtClean="0"/>
            </a:br>
            <a:r>
              <a:rPr lang="ru-RU" sz="4000" dirty="0" err="1" smtClean="0"/>
              <a:t>х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н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</a:t>
            </a:r>
            <a:br>
              <a:rPr lang="ru-RU" sz="4000" dirty="0" smtClean="0"/>
            </a:br>
            <a:r>
              <a:rPr lang="ru-RU" sz="4000" dirty="0" smtClean="0"/>
              <a:t>л</a:t>
            </a:r>
            <a:br>
              <a:rPr lang="ru-RU" sz="4000" dirty="0" smtClean="0"/>
            </a:br>
            <a:r>
              <a:rPr lang="ru-RU" sz="4000" dirty="0" smtClean="0"/>
              <a:t>о</a:t>
            </a:r>
            <a:br>
              <a:rPr lang="ru-RU" sz="4000" dirty="0" smtClean="0"/>
            </a:br>
            <a:r>
              <a:rPr lang="ru-RU" sz="4000" dirty="0" smtClean="0"/>
              <a:t>г</a:t>
            </a:r>
            <a:br>
              <a:rPr lang="ru-RU" sz="4000" dirty="0" smtClean="0"/>
            </a:br>
            <a:r>
              <a:rPr lang="ru-RU" sz="4000" dirty="0" smtClean="0"/>
              <a:t>и</a:t>
            </a:r>
            <a:br>
              <a:rPr lang="ru-RU" sz="4000" dirty="0" smtClean="0"/>
            </a:br>
            <a:r>
              <a:rPr lang="ru-RU" sz="4000" dirty="0" err="1" smtClean="0"/>
              <a:t>и</a:t>
            </a:r>
            <a:endParaRPr lang="ru-RU" sz="4000" dirty="0"/>
          </a:p>
        </p:txBody>
      </p:sp>
      <p:pic>
        <p:nvPicPr>
          <p:cNvPr id="4099" name="Picture 3" descr="C:\Users\122\Downloads\P60929-123428.jpg"/>
          <p:cNvPicPr>
            <a:picLocks noChangeAspect="1" noChangeArrowheads="1"/>
          </p:cNvPicPr>
          <p:nvPr/>
        </p:nvPicPr>
        <p:blipFill>
          <a:blip r:embed="rId2" cstate="print"/>
          <a:srcRect l="4548" r="2654"/>
          <a:stretch>
            <a:fillRect/>
          </a:stretch>
        </p:blipFill>
        <p:spPr bwMode="auto">
          <a:xfrm>
            <a:off x="0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60" y="642918"/>
            <a:ext cx="2143140" cy="5500702"/>
          </a:xfrm>
        </p:spPr>
        <p:txBody>
          <a:bodyPr/>
          <a:lstStyle/>
          <a:p>
            <a:pPr algn="ctr"/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м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7170" name="Picture 2" descr="C:\Users\122\Downloads\P60929-13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5009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3702" y="0"/>
            <a:ext cx="2500298" cy="6858000"/>
          </a:xfrm>
        </p:spPr>
        <p:txBody>
          <a:bodyPr/>
          <a:lstStyle/>
          <a:p>
            <a:pPr algn="ctr"/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л</a:t>
            </a:r>
            <a:br>
              <a:rPr lang="ru-RU" dirty="0" smtClean="0"/>
            </a:b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2"/>
            <a:ext cx="2714612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Метро и железная дорога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22\Downloads\P60929-094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5808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Единый ДЕНЬ Дорожной безопасности</vt:lpstr>
      <vt:lpstr>Урок   русского   языка</vt:lpstr>
      <vt:lpstr>Ф и з м и н у т к а</vt:lpstr>
      <vt:lpstr>П е р е м е н а</vt:lpstr>
      <vt:lpstr>Урок  м а т е м а т и к и</vt:lpstr>
      <vt:lpstr>П е р е м е н а</vt:lpstr>
      <vt:lpstr>Урок  Т е х н о л о г и и</vt:lpstr>
      <vt:lpstr>П е р е м е н а</vt:lpstr>
      <vt:lpstr>К л а с с н ы й  час</vt:lpstr>
      <vt:lpstr>К л а с с н ы й  час</vt:lpstr>
      <vt:lpstr>К л а с с н ы й  час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Дорожной безопасности</dc:title>
  <dc:creator>122</dc:creator>
  <cp:lastModifiedBy>122</cp:lastModifiedBy>
  <cp:revision>27</cp:revision>
  <dcterms:created xsi:type="dcterms:W3CDTF">2016-09-28T12:35:31Z</dcterms:created>
  <dcterms:modified xsi:type="dcterms:W3CDTF">2016-09-29T12:58:32Z</dcterms:modified>
</cp:coreProperties>
</file>